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>
        <p:scale>
          <a:sx n="78" d="100"/>
          <a:sy n="78" d="100"/>
        </p:scale>
        <p:origin x="126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6/23/2015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3247" y="-121508"/>
            <a:ext cx="8825658" cy="3329581"/>
          </a:xfrm>
        </p:spPr>
        <p:txBody>
          <a:bodyPr/>
          <a:lstStyle/>
          <a:p>
            <a:r>
              <a:rPr lang="en-US" dirty="0" smtClean="0"/>
              <a:t>Mathematic</a:t>
            </a:r>
            <a:endParaRPr lang="th-T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35722" y="3084504"/>
            <a:ext cx="8825658" cy="861420"/>
          </a:xfrm>
        </p:spPr>
        <p:txBody>
          <a:bodyPr/>
          <a:lstStyle/>
          <a:p>
            <a:pPr algn="ctr"/>
            <a:r>
              <a:rPr lang="en-US" dirty="0" err="1" smtClean="0"/>
              <a:t>Sumanas</a:t>
            </a:r>
            <a:r>
              <a:rPr lang="en-US" dirty="0" smtClean="0"/>
              <a:t>  </a:t>
            </a:r>
            <a:r>
              <a:rPr lang="en-US" dirty="0" err="1" smtClean="0"/>
              <a:t>Chamneandamrongkarn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Grade 10  (2014-2015)</a:t>
            </a: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5552871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813" y="2553366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Thank you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23571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302" y="452718"/>
            <a:ext cx="8427308" cy="5947289"/>
          </a:xfrm>
        </p:spPr>
      </p:pic>
    </p:spTree>
    <p:extLst>
      <p:ext uri="{BB962C8B-B14F-4D97-AF65-F5344CB8AC3E}">
        <p14:creationId xmlns:p14="http://schemas.microsoft.com/office/powerpoint/2010/main" val="53528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6878" y="835778"/>
            <a:ext cx="9404723" cy="1400530"/>
          </a:xfrm>
        </p:spPr>
        <p:txBody>
          <a:bodyPr/>
          <a:lstStyle/>
          <a:p>
            <a:r>
              <a:rPr lang="en-US" sz="4400" dirty="0" smtClean="0"/>
              <a:t>Trigonometry</a:t>
            </a:r>
            <a:endParaRPr lang="th-TH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5968" y="2485405"/>
            <a:ext cx="8946541" cy="4195481"/>
          </a:xfrm>
        </p:spPr>
        <p:txBody>
          <a:bodyPr/>
          <a:lstStyle/>
          <a:p>
            <a:r>
              <a:rPr lang="en-US" dirty="0" smtClean="0"/>
              <a:t>How to find sin, cos, and tan</a:t>
            </a:r>
          </a:p>
          <a:p>
            <a:endParaRPr lang="en-US" dirty="0"/>
          </a:p>
          <a:p>
            <a:r>
              <a:rPr lang="en-US" dirty="0"/>
              <a:t>Sin(</a:t>
            </a:r>
            <a:r>
              <a:rPr lang="el-GR" dirty="0"/>
              <a:t>θ) = </a:t>
            </a:r>
            <a:r>
              <a:rPr lang="en-US" dirty="0"/>
              <a:t>Opposite / Hypotenuse</a:t>
            </a:r>
          </a:p>
          <a:p>
            <a:r>
              <a:rPr lang="en-US" dirty="0"/>
              <a:t>Cos(</a:t>
            </a:r>
            <a:r>
              <a:rPr lang="el-GR" dirty="0"/>
              <a:t>θ) = </a:t>
            </a:r>
            <a:r>
              <a:rPr lang="en-US" dirty="0"/>
              <a:t>Adjacent / Hypotenuse</a:t>
            </a:r>
          </a:p>
          <a:p>
            <a:r>
              <a:rPr lang="en-US" dirty="0"/>
              <a:t>Tan(</a:t>
            </a:r>
            <a:r>
              <a:rPr lang="el-GR" dirty="0"/>
              <a:t>θ) = </a:t>
            </a:r>
            <a:r>
              <a:rPr lang="en-US" dirty="0"/>
              <a:t>Opposite / </a:t>
            </a:r>
            <a:r>
              <a:rPr lang="en-US" dirty="0" smtClean="0"/>
              <a:t>Adjacent</a:t>
            </a:r>
          </a:p>
          <a:p>
            <a:endParaRPr lang="en-US" dirty="0"/>
          </a:p>
          <a:p>
            <a:r>
              <a:rPr lang="en-US" dirty="0" smtClean="0"/>
              <a:t>Degree - Radian</a:t>
            </a:r>
            <a:endParaRPr lang="en-US" dirty="0"/>
          </a:p>
          <a:p>
            <a:endParaRPr lang="th-TH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3137" y="2236308"/>
            <a:ext cx="3905250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65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3312" y="848134"/>
            <a:ext cx="9404723" cy="1400530"/>
          </a:xfrm>
        </p:spPr>
        <p:txBody>
          <a:bodyPr/>
          <a:lstStyle/>
          <a:p>
            <a:r>
              <a:rPr lang="en-US" dirty="0" smtClean="0"/>
              <a:t>Vector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Speed- velocity</a:t>
            </a:r>
          </a:p>
          <a:p>
            <a:r>
              <a:rPr lang="en-US" dirty="0" smtClean="0"/>
              <a:t>Magnitude- direction</a:t>
            </a:r>
          </a:p>
          <a:p>
            <a:endParaRPr lang="en-US" dirty="0"/>
          </a:p>
          <a:p>
            <a:r>
              <a:rPr lang="en-US" dirty="0" smtClean="0"/>
              <a:t>Vector = magnitude + direction</a:t>
            </a:r>
          </a:p>
          <a:p>
            <a:r>
              <a:rPr lang="en-US" dirty="0" smtClean="0"/>
              <a:t>Scalar = </a:t>
            </a:r>
            <a:r>
              <a:rPr lang="en-US" dirty="0" smtClean="0"/>
              <a:t>magnitude</a:t>
            </a:r>
          </a:p>
          <a:p>
            <a:pPr marL="0" indent="0">
              <a:buNone/>
            </a:pPr>
            <a:r>
              <a:rPr lang="en-US" dirty="0" smtClean="0"/>
              <a:t>			describe </a:t>
            </a:r>
            <a:r>
              <a:rPr lang="en-US" dirty="0" smtClean="0"/>
              <a:t>by number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3777" y="1853513"/>
            <a:ext cx="3884258" cy="2589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58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20" y="872847"/>
            <a:ext cx="9404723" cy="1400530"/>
          </a:xfrm>
        </p:spPr>
        <p:txBody>
          <a:bodyPr/>
          <a:lstStyle/>
          <a:p>
            <a:r>
              <a:rPr lang="en-US" dirty="0" smtClean="0"/>
              <a:t>Quadratic Equation</a:t>
            </a:r>
            <a:endParaRPr lang="th-TH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factorization</a:t>
                </a:r>
              </a:p>
              <a:p>
                <a:endParaRPr lang="en-US" dirty="0" smtClean="0"/>
              </a:p>
              <a:p>
                <a:pPr/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𝑎𝑥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th-TH" dirty="0"/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±</m:t>
                        </m:r>
                        <m:rad>
                          <m:radPr>
                            <m:degHide m:val="on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−4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𝑎𝑐</m:t>
                            </m:r>
                          </m:e>
                        </m:rad>
                      </m:num>
                      <m:den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𝑎</m:t>
                        </m:r>
                      </m:den>
                    </m:f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−4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𝑎𝑐</m:t>
                    </m:r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graph</a:t>
                </a:r>
                <a:endParaRPr lang="th-TH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569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100" y="761637"/>
            <a:ext cx="9404723" cy="1400530"/>
          </a:xfrm>
        </p:spPr>
        <p:txBody>
          <a:bodyPr/>
          <a:lstStyle/>
          <a:p>
            <a:r>
              <a:rPr lang="en-US" dirty="0" smtClean="0"/>
              <a:t>Polynomial Identity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Division of polynomial</a:t>
            </a:r>
          </a:p>
          <a:p>
            <a:r>
              <a:rPr lang="en-US" dirty="0" smtClean="0"/>
              <a:t> factor theorem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3050931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20" y="823420"/>
            <a:ext cx="9404723" cy="1400530"/>
          </a:xfrm>
        </p:spPr>
        <p:txBody>
          <a:bodyPr/>
          <a:lstStyle/>
          <a:p>
            <a:r>
              <a:rPr lang="en-US" dirty="0" smtClean="0"/>
              <a:t>Relation and Function</a:t>
            </a:r>
            <a:endParaRPr lang="th-T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Inverse function </a:t>
            </a:r>
          </a:p>
          <a:p>
            <a:r>
              <a:rPr lang="en-US" dirty="0" smtClean="0"/>
              <a:t>Translation</a:t>
            </a:r>
          </a:p>
          <a:p>
            <a:r>
              <a:rPr lang="en-US" dirty="0" smtClean="0"/>
              <a:t>Reflection</a:t>
            </a:r>
          </a:p>
          <a:p>
            <a:r>
              <a:rPr lang="en-US" dirty="0" smtClean="0"/>
              <a:t>Stretches</a:t>
            </a:r>
          </a:p>
          <a:p>
            <a:endParaRPr lang="en-US" dirty="0"/>
          </a:p>
          <a:p>
            <a:r>
              <a:rPr lang="en-US" dirty="0" smtClean="0"/>
              <a:t>Domain and range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924" y="2466202"/>
            <a:ext cx="428625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859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4220" y="786351"/>
            <a:ext cx="9404723" cy="1400530"/>
          </a:xfrm>
        </p:spPr>
        <p:txBody>
          <a:bodyPr/>
          <a:lstStyle/>
          <a:p>
            <a:r>
              <a:rPr lang="en-US" dirty="0" smtClean="0"/>
              <a:t>Exponential and Logarithm</a:t>
            </a:r>
            <a:endParaRPr lang="th-TH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Exponential equation</a:t>
                </a:r>
              </a:p>
              <a:p>
                <a:endParaRPr lang="en-US" dirty="0"/>
              </a:p>
              <a:p>
                <a:r>
                  <a:rPr lang="en-US" dirty="0" smtClean="0"/>
                  <a:t>Properties of logarithm</a:t>
                </a:r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sub>
                        </m:sSub>
                      </m:fNam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log</m:t>
                        </m:r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 smtClean="0"/>
                  <a:t>ln e</a:t>
                </a:r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Law of logarithm</a:t>
                </a:r>
              </a:p>
              <a:p>
                <a:endParaRPr lang="th-TH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341" t="-87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7311" y="2052918"/>
            <a:ext cx="3886200" cy="383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47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My </a:t>
            </a:r>
            <a:r>
              <a:rPr lang="en-US" dirty="0" err="1" smtClean="0"/>
              <a:t>Desmos</a:t>
            </a:r>
            <a:r>
              <a:rPr lang="en-US" dirty="0" smtClean="0"/>
              <a:t> work in Exponential and Logarithm unit. </a:t>
            </a:r>
            <a:endParaRPr lang="th-TH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8487" y="2089708"/>
            <a:ext cx="5128153" cy="4195762"/>
          </a:xfrm>
        </p:spPr>
      </p:pic>
    </p:spTree>
    <p:extLst>
      <p:ext uri="{BB962C8B-B14F-4D97-AF65-F5344CB8AC3E}">
        <p14:creationId xmlns:p14="http://schemas.microsoft.com/office/powerpoint/2010/main" val="397528090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108</TotalTime>
  <Words>96</Words>
  <Application>Microsoft Office PowerPoint</Application>
  <PresentationFormat>Widescreen</PresentationFormat>
  <Paragraphs>46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Angsana New</vt:lpstr>
      <vt:lpstr>Arial</vt:lpstr>
      <vt:lpstr>Cambria Math</vt:lpstr>
      <vt:lpstr>Century Gothic</vt:lpstr>
      <vt:lpstr>Wingdings 3</vt:lpstr>
      <vt:lpstr>Ion</vt:lpstr>
      <vt:lpstr>Mathematic</vt:lpstr>
      <vt:lpstr>PowerPoint Presentation</vt:lpstr>
      <vt:lpstr>Trigonometry</vt:lpstr>
      <vt:lpstr>Vector</vt:lpstr>
      <vt:lpstr>Quadratic Equation</vt:lpstr>
      <vt:lpstr>Polynomial Identity</vt:lpstr>
      <vt:lpstr>Relation and Function</vt:lpstr>
      <vt:lpstr>Exponential and Logarithm</vt:lpstr>
      <vt:lpstr>My Desmos work in Exponential and Logarithm unit. </vt:lpstr>
      <vt:lpstr>Thank you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Mathematic</dc:title>
  <dc:creator>teee ch</dc:creator>
  <cp:lastModifiedBy>teee ch</cp:lastModifiedBy>
  <cp:revision>10</cp:revision>
  <dcterms:created xsi:type="dcterms:W3CDTF">2015-06-23T05:53:07Z</dcterms:created>
  <dcterms:modified xsi:type="dcterms:W3CDTF">2015-06-23T08:28:14Z</dcterms:modified>
</cp:coreProperties>
</file>