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-96" y="-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530914C-7DB5-4B04-ADBE-63E75BE47750}" type="datetimeFigureOut">
              <a:rPr lang="th-TH" smtClean="0"/>
              <a:t>11/7/14 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B598936-5501-4038-A8FB-AD8F412687E0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2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914C-7DB5-4B04-ADBE-63E75BE47750}" type="datetimeFigureOut">
              <a:rPr lang="th-TH" smtClean="0"/>
              <a:t>11/7/14 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8936-5501-4038-A8FB-AD8F412687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745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914C-7DB5-4B04-ADBE-63E75BE47750}" type="datetimeFigureOut">
              <a:rPr lang="th-TH" smtClean="0"/>
              <a:t>11/7/14 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8936-5501-4038-A8FB-AD8F412687E0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215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914C-7DB5-4B04-ADBE-63E75BE47750}" type="datetimeFigureOut">
              <a:rPr lang="th-TH" smtClean="0"/>
              <a:t>11/7/14 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8936-5501-4038-A8FB-AD8F412687E0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940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914C-7DB5-4B04-ADBE-63E75BE47750}" type="datetimeFigureOut">
              <a:rPr lang="th-TH" smtClean="0"/>
              <a:t>11/7/14 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8936-5501-4038-A8FB-AD8F412687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0650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914C-7DB5-4B04-ADBE-63E75BE47750}" type="datetimeFigureOut">
              <a:rPr lang="th-TH" smtClean="0"/>
              <a:t>11/7/14 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8936-5501-4038-A8FB-AD8F412687E0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579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914C-7DB5-4B04-ADBE-63E75BE47750}" type="datetimeFigureOut">
              <a:rPr lang="th-TH" smtClean="0"/>
              <a:t>11/7/14 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8936-5501-4038-A8FB-AD8F412687E0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41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914C-7DB5-4B04-ADBE-63E75BE47750}" type="datetimeFigureOut">
              <a:rPr lang="th-TH" smtClean="0"/>
              <a:t>11/7/14 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8936-5501-4038-A8FB-AD8F412687E0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756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914C-7DB5-4B04-ADBE-63E75BE47750}" type="datetimeFigureOut">
              <a:rPr lang="th-TH" smtClean="0"/>
              <a:t>11/7/14 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8936-5501-4038-A8FB-AD8F412687E0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15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914C-7DB5-4B04-ADBE-63E75BE47750}" type="datetimeFigureOut">
              <a:rPr lang="th-TH" smtClean="0"/>
              <a:t>11/7/14 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8936-5501-4038-A8FB-AD8F412687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876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914C-7DB5-4B04-ADBE-63E75BE47750}" type="datetimeFigureOut">
              <a:rPr lang="th-TH" smtClean="0"/>
              <a:t>11/7/14 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8936-5501-4038-A8FB-AD8F412687E0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00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914C-7DB5-4B04-ADBE-63E75BE47750}" type="datetimeFigureOut">
              <a:rPr lang="th-TH" smtClean="0"/>
              <a:t>11/7/14 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8936-5501-4038-A8FB-AD8F412687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277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914C-7DB5-4B04-ADBE-63E75BE47750}" type="datetimeFigureOut">
              <a:rPr lang="th-TH" smtClean="0"/>
              <a:t>11/7/14 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8936-5501-4038-A8FB-AD8F412687E0}" type="slidenum">
              <a:rPr lang="th-TH" smtClean="0"/>
              <a:t>‹#›</a:t>
            </a:fld>
            <a:endParaRPr lang="th-TH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32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914C-7DB5-4B04-ADBE-63E75BE47750}" type="datetimeFigureOut">
              <a:rPr lang="th-TH" smtClean="0"/>
              <a:t>11/7/14 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8936-5501-4038-A8FB-AD8F412687E0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92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914C-7DB5-4B04-ADBE-63E75BE47750}" type="datetimeFigureOut">
              <a:rPr lang="th-TH" smtClean="0"/>
              <a:t>11/7/14 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8936-5501-4038-A8FB-AD8F412687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643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914C-7DB5-4B04-ADBE-63E75BE47750}" type="datetimeFigureOut">
              <a:rPr lang="th-TH" smtClean="0"/>
              <a:t>11/7/14 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8936-5501-4038-A8FB-AD8F412687E0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44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914C-7DB5-4B04-ADBE-63E75BE47750}" type="datetimeFigureOut">
              <a:rPr lang="th-TH" smtClean="0"/>
              <a:t>11/7/14 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8936-5501-4038-A8FB-AD8F412687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229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30914C-7DB5-4B04-ADBE-63E75BE47750}" type="datetimeFigureOut">
              <a:rPr lang="th-TH" smtClean="0"/>
              <a:t>11/7/14 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598936-5501-4038-A8FB-AD8F412687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688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DNA model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Palmy</a:t>
            </a:r>
            <a:r>
              <a:rPr lang="en-US" dirty="0" smtClean="0"/>
              <a:t>, Po, Pun, Ting 1001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94904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DNA?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is </a:t>
            </a:r>
            <a:r>
              <a:rPr lang="en-US" dirty="0" err="1" smtClean="0"/>
              <a:t>Deoxyribo</a:t>
            </a:r>
            <a:r>
              <a:rPr lang="en-US" dirty="0" err="1" smtClean="0"/>
              <a:t>Nucleic</a:t>
            </a:r>
            <a:r>
              <a:rPr lang="en-US" dirty="0" smtClean="0"/>
              <a:t> Acids</a:t>
            </a:r>
          </a:p>
          <a:p>
            <a:r>
              <a:rPr lang="en-US" dirty="0" smtClean="0"/>
              <a:t>It forms in helix shape.</a:t>
            </a:r>
          </a:p>
          <a:p>
            <a:r>
              <a:rPr lang="en-US" dirty="0" smtClean="0"/>
              <a:t>DNA </a:t>
            </a:r>
            <a:r>
              <a:rPr lang="en-US" dirty="0" smtClean="0"/>
              <a:t>is molecular blueprint of living </a:t>
            </a:r>
            <a:r>
              <a:rPr lang="en-US" dirty="0" smtClean="0"/>
              <a:t>things.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 smtClean="0"/>
              <a:t>is used </a:t>
            </a:r>
            <a:r>
              <a:rPr lang="en-US" dirty="0" smtClean="0"/>
              <a:t>to make different gene for every person.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243" y="3008843"/>
            <a:ext cx="15906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237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bonds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bond that connect between </a:t>
            </a:r>
            <a:r>
              <a:rPr lang="en-US" dirty="0" smtClean="0"/>
              <a:t>Thymine</a:t>
            </a:r>
            <a:r>
              <a:rPr lang="en-US" dirty="0" smtClean="0"/>
              <a:t>, Adenine, </a:t>
            </a:r>
            <a:r>
              <a:rPr lang="en-US" dirty="0" smtClean="0"/>
              <a:t>Cytosine, </a:t>
            </a:r>
            <a:r>
              <a:rPr lang="en-US" dirty="0" smtClean="0"/>
              <a:t>and Guanine to make a DNA.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152" y="3293370"/>
            <a:ext cx="2103302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6128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Thymine(T</a:t>
            </a:r>
            <a:r>
              <a:rPr lang="en-US" dirty="0" smtClean="0"/>
              <a:t>) - 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</a:p>
          <a:p>
            <a:r>
              <a:rPr lang="en-US" dirty="0" smtClean="0"/>
              <a:t>Adenine(A</a:t>
            </a:r>
            <a:r>
              <a:rPr lang="en-US" dirty="0" smtClean="0"/>
              <a:t>) - </a:t>
            </a:r>
            <a:r>
              <a:rPr lang="en-US" dirty="0" smtClean="0">
                <a:solidFill>
                  <a:srgbClr val="FFC000"/>
                </a:solidFill>
              </a:rPr>
              <a:t>Orange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/>
              <a:t>Cytosine</a:t>
            </a:r>
            <a:r>
              <a:rPr lang="en-US" dirty="0" smtClean="0"/>
              <a:t>(C) 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92D050"/>
                </a:solidFill>
              </a:rPr>
              <a:t>Green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/>
              <a:t>Guanine(G) 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00B050"/>
                </a:solidFill>
              </a:rPr>
              <a:t>Dark 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</a:p>
          <a:p>
            <a:r>
              <a:rPr lang="en-US" dirty="0" smtClean="0"/>
              <a:t>Deoxyribose sugar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 Silver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Phosphate 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FF99CC"/>
                </a:solidFill>
              </a:rPr>
              <a:t>Pink</a:t>
            </a:r>
            <a:endParaRPr lang="en-US" dirty="0" smtClean="0">
              <a:solidFill>
                <a:srgbClr val="FF99CC"/>
              </a:solidFill>
            </a:endParaRPr>
          </a:p>
          <a:p>
            <a:r>
              <a:rPr lang="en-US" dirty="0" smtClean="0"/>
              <a:t>Hydrogen bond </a:t>
            </a:r>
            <a:r>
              <a:rPr lang="en-US" dirty="0" smtClean="0"/>
              <a:t>- </a:t>
            </a:r>
            <a:r>
              <a:rPr lang="en-US" dirty="0" smtClean="0"/>
              <a:t>small beads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551" y="3396248"/>
            <a:ext cx="3001973" cy="168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27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62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</TotalTime>
  <Words>107</Words>
  <Application>Microsoft Macintosh PowerPoint</Application>
  <PresentationFormat>Custom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Organic</vt:lpstr>
      <vt:lpstr>DNA model</vt:lpstr>
      <vt:lpstr>What is DNA?</vt:lpstr>
      <vt:lpstr>Hydrogen bonds</vt:lpstr>
      <vt:lpstr>Structure</vt:lpstr>
      <vt:lpstr>Thank you for your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model</dc:title>
  <dc:creator>punpun ch</dc:creator>
  <cp:lastModifiedBy>APPLE</cp:lastModifiedBy>
  <cp:revision>12</cp:revision>
  <dcterms:created xsi:type="dcterms:W3CDTF">2014-11-07T00:30:39Z</dcterms:created>
  <dcterms:modified xsi:type="dcterms:W3CDTF">2014-11-07T02:21:27Z</dcterms:modified>
</cp:coreProperties>
</file>