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6" r:id="rId5"/>
    <p:sldId id="258" r:id="rId6"/>
    <p:sldId id="259" r:id="rId7"/>
    <p:sldId id="260" r:id="rId8"/>
    <p:sldId id="262" r:id="rId9"/>
    <p:sldId id="261"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p:scale>
          <a:sx n="78" d="100"/>
          <a:sy n="78" d="100"/>
        </p:scale>
        <p:origin x="12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6/12/2015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6/12/2015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108" y="827902"/>
            <a:ext cx="9691815" cy="2150720"/>
          </a:xfrm>
        </p:spPr>
        <p:txBody>
          <a:bodyPr/>
          <a:lstStyle/>
          <a:p>
            <a:pPr algn="ctr"/>
            <a:r>
              <a:rPr lang="en-US" dirty="0" smtClean="0">
                <a:latin typeface="MingLiU" panose="02020509000000000000" pitchFamily="49" charset="-120"/>
                <a:ea typeface="MingLiU" panose="02020509000000000000" pitchFamily="49" charset="-120"/>
              </a:rPr>
              <a:t>ALICE’s adventure in wonderland Poster reflection</a:t>
            </a:r>
            <a:endParaRPr lang="th-TH" dirty="0">
              <a:latin typeface="MingLiU" panose="02020509000000000000" pitchFamily="49" charset="-120"/>
              <a:ea typeface="MingLiU" panose="02020509000000000000" pitchFamily="49" charset="-120"/>
            </a:endParaRPr>
          </a:p>
        </p:txBody>
      </p:sp>
      <p:sp>
        <p:nvSpPr>
          <p:cNvPr id="3" name="Subtitle 2"/>
          <p:cNvSpPr>
            <a:spLocks noGrp="1"/>
          </p:cNvSpPr>
          <p:nvPr>
            <p:ph type="subTitle" idx="1"/>
          </p:nvPr>
        </p:nvSpPr>
        <p:spPr>
          <a:xfrm>
            <a:off x="2518976" y="2978622"/>
            <a:ext cx="8791575" cy="1655762"/>
          </a:xfrm>
        </p:spPr>
        <p:txBody>
          <a:bodyPr/>
          <a:lstStyle/>
          <a:p>
            <a:r>
              <a:rPr lang="en-US" dirty="0" smtClean="0">
                <a:latin typeface="MingLiU" panose="02020509000000000000" pitchFamily="49" charset="-120"/>
                <a:ea typeface="MingLiU" panose="02020509000000000000" pitchFamily="49" charset="-120"/>
              </a:rPr>
              <a:t>By </a:t>
            </a:r>
            <a:r>
              <a:rPr lang="en-US" dirty="0" err="1" smtClean="0">
                <a:latin typeface="MingLiU" panose="02020509000000000000" pitchFamily="49" charset="-120"/>
                <a:ea typeface="MingLiU" panose="02020509000000000000" pitchFamily="49" charset="-120"/>
              </a:rPr>
              <a:t>Sumanas</a:t>
            </a:r>
            <a:r>
              <a:rPr lang="en-US" dirty="0" smtClean="0">
                <a:latin typeface="MingLiU" panose="02020509000000000000" pitchFamily="49" charset="-120"/>
                <a:ea typeface="MingLiU" panose="02020509000000000000" pitchFamily="49" charset="-120"/>
              </a:rPr>
              <a:t> </a:t>
            </a:r>
            <a:r>
              <a:rPr lang="en-US" dirty="0" err="1" smtClean="0">
                <a:latin typeface="MingLiU" panose="02020509000000000000" pitchFamily="49" charset="-120"/>
                <a:ea typeface="MingLiU" panose="02020509000000000000" pitchFamily="49" charset="-120"/>
              </a:rPr>
              <a:t>Chamneandamrongkarn</a:t>
            </a:r>
            <a:r>
              <a:rPr lang="en-US" dirty="0" smtClean="0">
                <a:latin typeface="MingLiU" panose="02020509000000000000" pitchFamily="49" charset="-120"/>
                <a:ea typeface="MingLiU" panose="02020509000000000000" pitchFamily="49" charset="-120"/>
              </a:rPr>
              <a:t>  (Punpun) 10.1 no.1</a:t>
            </a:r>
            <a:endParaRPr lang="th-TH" dirty="0">
              <a:latin typeface="MingLiU" panose="02020509000000000000" pitchFamily="49" charset="-120"/>
              <a:ea typeface="MingLiU" panose="02020509000000000000" pitchFamily="49" charset="-120"/>
            </a:endParaRPr>
          </a:p>
        </p:txBody>
      </p:sp>
    </p:spTree>
    <p:extLst>
      <p:ext uri="{BB962C8B-B14F-4D97-AF65-F5344CB8AC3E}">
        <p14:creationId xmlns:p14="http://schemas.microsoft.com/office/powerpoint/2010/main" val="75760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3968" y="108994"/>
            <a:ext cx="4782064" cy="6621320"/>
          </a:xfrm>
        </p:spPr>
      </p:pic>
    </p:spTree>
    <p:extLst>
      <p:ext uri="{BB962C8B-B14F-4D97-AF65-F5344CB8AC3E}">
        <p14:creationId xmlns:p14="http://schemas.microsoft.com/office/powerpoint/2010/main" val="9413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993" y="2249487"/>
            <a:ext cx="4616835" cy="1478570"/>
          </a:xfrm>
        </p:spPr>
        <p:txBody>
          <a:bodyPr>
            <a:normAutofit/>
          </a:bodyPr>
          <a:lstStyle/>
          <a:p>
            <a:r>
              <a:rPr lang="en-US" sz="6600" dirty="0" smtClean="0">
                <a:latin typeface="MingLiU" panose="02020509000000000000" pitchFamily="49" charset="-120"/>
                <a:ea typeface="MingLiU" panose="02020509000000000000" pitchFamily="49" charset="-120"/>
              </a:rPr>
              <a:t>Thank you </a:t>
            </a:r>
            <a:endParaRPr lang="th-TH" sz="6600" dirty="0">
              <a:latin typeface="MingLiU" panose="02020509000000000000" pitchFamily="49" charset="-120"/>
              <a:ea typeface="MingLiU" panose="02020509000000000000" pitchFamily="49" charset="-120"/>
            </a:endParaRPr>
          </a:p>
        </p:txBody>
      </p:sp>
      <p:sp>
        <p:nvSpPr>
          <p:cNvPr id="3" name="Content Placeholder 2"/>
          <p:cNvSpPr>
            <a:spLocks noGrp="1"/>
          </p:cNvSpPr>
          <p:nvPr>
            <p:ph idx="1"/>
          </p:nvPr>
        </p:nvSpPr>
        <p:spPr>
          <a:xfrm>
            <a:off x="1598612" y="3596374"/>
            <a:ext cx="9905999" cy="3541714"/>
          </a:xfrm>
        </p:spPr>
        <p:txBody>
          <a:bodyPr/>
          <a:lstStyle/>
          <a:p>
            <a:endParaRPr lang="th-TH" dirty="0"/>
          </a:p>
        </p:txBody>
      </p:sp>
    </p:spTree>
    <p:extLst>
      <p:ext uri="{BB962C8B-B14F-4D97-AF65-F5344CB8AC3E}">
        <p14:creationId xmlns:p14="http://schemas.microsoft.com/office/powerpoint/2010/main" val="305956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922" y="2657384"/>
            <a:ext cx="10815808" cy="1478570"/>
          </a:xfrm>
        </p:spPr>
        <p:txBody>
          <a:bodyPr>
            <a:noAutofit/>
          </a:bodyPr>
          <a:lstStyle/>
          <a:p>
            <a:r>
              <a:rPr lang="en-US" sz="7200" dirty="0" smtClean="0">
                <a:latin typeface="MingLiU" panose="02020509000000000000" pitchFamily="49" charset="-120"/>
                <a:ea typeface="MingLiU" panose="02020509000000000000" pitchFamily="49" charset="-120"/>
              </a:rPr>
              <a:t>Theme : Life is Chaos!</a:t>
            </a:r>
            <a:r>
              <a:rPr lang="en-US" sz="4800" dirty="0" smtClean="0">
                <a:latin typeface="MingLiU" panose="02020509000000000000" pitchFamily="49" charset="-120"/>
                <a:ea typeface="MingLiU" panose="02020509000000000000" pitchFamily="49" charset="-120"/>
              </a:rPr>
              <a:t/>
            </a:r>
            <a:br>
              <a:rPr lang="en-US" sz="4800" dirty="0" smtClean="0">
                <a:latin typeface="MingLiU" panose="02020509000000000000" pitchFamily="49" charset="-120"/>
                <a:ea typeface="MingLiU" panose="02020509000000000000" pitchFamily="49" charset="-120"/>
              </a:rPr>
            </a:br>
            <a:endParaRPr lang="th-TH" sz="4800" dirty="0">
              <a:latin typeface="MingLiU" panose="02020509000000000000" pitchFamily="49" charset="-120"/>
              <a:ea typeface="MingLiU" panose="02020509000000000000" pitchFamily="49" charset="-120"/>
            </a:endParaRPr>
          </a:p>
        </p:txBody>
      </p:sp>
    </p:spTree>
    <p:extLst>
      <p:ext uri="{BB962C8B-B14F-4D97-AF65-F5344CB8AC3E}">
        <p14:creationId xmlns:p14="http://schemas.microsoft.com/office/powerpoint/2010/main" val="24513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89" y="161318"/>
            <a:ext cx="9905998" cy="1478570"/>
          </a:xfrm>
        </p:spPr>
        <p:txBody>
          <a:bodyPr/>
          <a:lstStyle/>
          <a:p>
            <a:r>
              <a:rPr lang="en-US" sz="4800" dirty="0">
                <a:solidFill>
                  <a:prstClr val="white"/>
                </a:solidFill>
                <a:latin typeface="MingLiU" panose="02020509000000000000" pitchFamily="49" charset="-120"/>
                <a:ea typeface="MingLiU" panose="02020509000000000000" pitchFamily="49" charset="-120"/>
              </a:rPr>
              <a:t/>
            </a:r>
            <a:br>
              <a:rPr lang="en-US" sz="4800" dirty="0">
                <a:solidFill>
                  <a:prstClr val="white"/>
                </a:solidFill>
                <a:latin typeface="MingLiU" panose="02020509000000000000" pitchFamily="49" charset="-120"/>
                <a:ea typeface="MingLiU" panose="02020509000000000000" pitchFamily="49" charset="-120"/>
              </a:rPr>
            </a:br>
            <a:r>
              <a:rPr lang="en-US" sz="4800" dirty="0">
                <a:solidFill>
                  <a:prstClr val="white"/>
                </a:solidFill>
                <a:latin typeface="MingLiU" panose="02020509000000000000" pitchFamily="49" charset="-120"/>
                <a:ea typeface="MingLiU" panose="02020509000000000000" pitchFamily="49" charset="-120"/>
              </a:rPr>
              <a:t>Creativity : Japanese Culture</a:t>
            </a:r>
            <a:endParaRPr lang="th-TH" dirty="0"/>
          </a:p>
        </p:txBody>
      </p:sp>
      <p:sp>
        <p:nvSpPr>
          <p:cNvPr id="3" name="Content Placeholder 2"/>
          <p:cNvSpPr>
            <a:spLocks noGrp="1"/>
          </p:cNvSpPr>
          <p:nvPr>
            <p:ph idx="1"/>
          </p:nvPr>
        </p:nvSpPr>
        <p:spPr>
          <a:xfrm>
            <a:off x="852616" y="1989438"/>
            <a:ext cx="10194795" cy="3801763"/>
          </a:xfrm>
        </p:spPr>
        <p:txBody>
          <a:bodyPr>
            <a:normAutofit lnSpcReduction="10000"/>
          </a:bodyPr>
          <a:lstStyle/>
          <a:p>
            <a:r>
              <a:rPr lang="en-US" dirty="0" smtClean="0">
                <a:latin typeface="MingLiU" panose="02020509000000000000" pitchFamily="49" charset="-120"/>
                <a:ea typeface="MingLiU" panose="02020509000000000000" pitchFamily="49" charset="-120"/>
              </a:rPr>
              <a:t>- Every characters dress change into Japanese style dresses.</a:t>
            </a:r>
          </a:p>
          <a:p>
            <a:r>
              <a:rPr lang="en-US" dirty="0" smtClean="0">
                <a:latin typeface="MingLiU" panose="02020509000000000000" pitchFamily="49" charset="-120"/>
                <a:ea typeface="MingLiU" panose="02020509000000000000" pitchFamily="49" charset="-120"/>
              </a:rPr>
              <a:t>- The tea change into Japanese green tea.</a:t>
            </a:r>
          </a:p>
          <a:p>
            <a:r>
              <a:rPr lang="en-US" dirty="0" smtClean="0">
                <a:latin typeface="MingLiU" panose="02020509000000000000" pitchFamily="49" charset="-120"/>
                <a:ea typeface="MingLiU" panose="02020509000000000000" pitchFamily="49" charset="-120"/>
              </a:rPr>
              <a:t>- The white rabbit with the clock turns into the white rabbit that makes Moji(a kind of Japanese food)(one of Japanese culture is about the rabbit that live in the moon and makes Moji)</a:t>
            </a:r>
          </a:p>
          <a:p>
            <a:r>
              <a:rPr lang="en-US" dirty="0" smtClean="0">
                <a:latin typeface="MingLiU" panose="02020509000000000000" pitchFamily="49" charset="-120"/>
                <a:ea typeface="MingLiU" panose="02020509000000000000" pitchFamily="49" charset="-120"/>
              </a:rPr>
              <a:t>The queen of heart’s white roses turn into a white Sakura(Japanese cherry blossom) with a bit of red color that the card gardener try to paint the rose.</a:t>
            </a:r>
            <a:endParaRPr lang="th-TH" dirty="0">
              <a:latin typeface="MingLiU" panose="02020509000000000000" pitchFamily="49" charset="-120"/>
              <a:ea typeface="MingLiU" panose="02020509000000000000" pitchFamily="49" charset="-120"/>
            </a:endParaRPr>
          </a:p>
        </p:txBody>
      </p:sp>
    </p:spTree>
    <p:extLst>
      <p:ext uri="{BB962C8B-B14F-4D97-AF65-F5344CB8AC3E}">
        <p14:creationId xmlns:p14="http://schemas.microsoft.com/office/powerpoint/2010/main" val="9655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4606" y="248028"/>
            <a:ext cx="4494240" cy="6222794"/>
          </a:xfrm>
        </p:spPr>
      </p:pic>
      <p:sp>
        <p:nvSpPr>
          <p:cNvPr id="5" name="Flowchart: Connector 4"/>
          <p:cNvSpPr/>
          <p:nvPr/>
        </p:nvSpPr>
        <p:spPr>
          <a:xfrm>
            <a:off x="3015048" y="4263082"/>
            <a:ext cx="1198605" cy="1149178"/>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3"/>
          <a:stretch>
            <a:fillRect/>
          </a:stretch>
        </p:blipFill>
        <p:spPr>
          <a:xfrm>
            <a:off x="7036459" y="2743675"/>
            <a:ext cx="1274174" cy="1231499"/>
          </a:xfrm>
          <a:prstGeom prst="rect">
            <a:avLst/>
          </a:prstGeom>
        </p:spPr>
      </p:pic>
      <p:pic>
        <p:nvPicPr>
          <p:cNvPr id="7" name="Picture 6"/>
          <p:cNvPicPr>
            <a:picLocks noChangeAspect="1"/>
          </p:cNvPicPr>
          <p:nvPr/>
        </p:nvPicPr>
        <p:blipFill>
          <a:blip r:embed="rId3"/>
          <a:stretch>
            <a:fillRect/>
          </a:stretch>
        </p:blipFill>
        <p:spPr>
          <a:xfrm>
            <a:off x="4820238" y="1481338"/>
            <a:ext cx="1274174" cy="1231499"/>
          </a:xfrm>
          <a:prstGeom prst="rect">
            <a:avLst/>
          </a:prstGeom>
        </p:spPr>
      </p:pic>
    </p:spTree>
    <p:extLst>
      <p:ext uri="{BB962C8B-B14F-4D97-AF65-F5344CB8AC3E}">
        <p14:creationId xmlns:p14="http://schemas.microsoft.com/office/powerpoint/2010/main" val="38617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MingLiU" panose="02020509000000000000" pitchFamily="49" charset="-120"/>
                <a:ea typeface="MingLiU" panose="02020509000000000000" pitchFamily="49" charset="-120"/>
              </a:rPr>
              <a:t>EFFORT</a:t>
            </a:r>
            <a:endParaRPr lang="th-TH" sz="5400" dirty="0">
              <a:latin typeface="MingLiU" panose="02020509000000000000" pitchFamily="49" charset="-120"/>
              <a:ea typeface="MingLiU" panose="02020509000000000000" pitchFamily="49" charset="-120"/>
            </a:endParaRPr>
          </a:p>
        </p:txBody>
      </p:sp>
      <p:sp>
        <p:nvSpPr>
          <p:cNvPr id="3" name="Content Placeholder 2"/>
          <p:cNvSpPr>
            <a:spLocks noGrp="1"/>
          </p:cNvSpPr>
          <p:nvPr>
            <p:ph idx="1"/>
          </p:nvPr>
        </p:nvSpPr>
        <p:spPr>
          <a:xfrm>
            <a:off x="1030201" y="1668719"/>
            <a:ext cx="9905999" cy="3541714"/>
          </a:xfrm>
        </p:spPr>
        <p:txBody>
          <a:bodyPr>
            <a:normAutofit/>
          </a:bodyPr>
          <a:lstStyle/>
          <a:p>
            <a:r>
              <a:rPr lang="en-US" sz="4000" dirty="0" smtClean="0">
                <a:latin typeface="MingLiU" panose="02020509000000000000" pitchFamily="49" charset="-120"/>
                <a:ea typeface="MingLiU" panose="02020509000000000000" pitchFamily="49" charset="-120"/>
              </a:rPr>
              <a:t>Week 1 : SKETCH</a:t>
            </a:r>
            <a:endParaRPr lang="th-TH" sz="4000" dirty="0">
              <a:latin typeface="MingLiU" panose="02020509000000000000" pitchFamily="49" charset="-120"/>
              <a:ea typeface="MingLiU" panose="02020509000000000000" pitchFamily="49" charset="-12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696376"/>
            <a:ext cx="3962400" cy="5486400"/>
          </a:xfrm>
          <a:prstGeom prst="rect">
            <a:avLst/>
          </a:prstGeom>
        </p:spPr>
      </p:pic>
    </p:spTree>
    <p:extLst>
      <p:ext uri="{BB962C8B-B14F-4D97-AF65-F5344CB8AC3E}">
        <p14:creationId xmlns:p14="http://schemas.microsoft.com/office/powerpoint/2010/main" val="393226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idx="1"/>
          </p:nvPr>
        </p:nvSpPr>
        <p:spPr>
          <a:xfrm>
            <a:off x="1017844" y="326231"/>
            <a:ext cx="9905999" cy="3541714"/>
          </a:xfrm>
        </p:spPr>
        <p:txBody>
          <a:bodyPr>
            <a:normAutofit/>
          </a:bodyPr>
          <a:lstStyle/>
          <a:p>
            <a:r>
              <a:rPr lang="en-US" sz="4000" dirty="0" smtClean="0">
                <a:latin typeface="MingLiU" panose="02020509000000000000" pitchFamily="49" charset="-120"/>
                <a:ea typeface="MingLiU" panose="02020509000000000000" pitchFamily="49" charset="-120"/>
              </a:rPr>
              <a:t>Week 2 : COLOR</a:t>
            </a:r>
            <a:endParaRPr lang="th-TH" sz="4000" dirty="0">
              <a:latin typeface="MingLiU" panose="02020509000000000000" pitchFamily="49" charset="-120"/>
              <a:ea typeface="MingLiU" panose="02020509000000000000" pitchFamily="49" charset="-12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64" y="1834309"/>
            <a:ext cx="3109784" cy="43058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628" y="1802273"/>
            <a:ext cx="3132921" cy="43378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1129" y="1834309"/>
            <a:ext cx="3132921" cy="4337891"/>
          </a:xfrm>
          <a:prstGeom prst="rect">
            <a:avLst/>
          </a:prstGeom>
        </p:spPr>
      </p:pic>
      <p:sp>
        <p:nvSpPr>
          <p:cNvPr id="7" name="Right Arrow 6"/>
          <p:cNvSpPr/>
          <p:nvPr/>
        </p:nvSpPr>
        <p:spPr>
          <a:xfrm>
            <a:off x="3521676" y="3188043"/>
            <a:ext cx="914400" cy="840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Right Arrow 7"/>
          <p:cNvSpPr/>
          <p:nvPr/>
        </p:nvSpPr>
        <p:spPr>
          <a:xfrm>
            <a:off x="6972379" y="3188043"/>
            <a:ext cx="1030364" cy="848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5234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0602" y="1087394"/>
            <a:ext cx="3490090" cy="48324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699" y="1131583"/>
            <a:ext cx="3458176" cy="4788244"/>
          </a:xfrm>
          <a:prstGeom prst="rect">
            <a:avLst/>
          </a:prstGeom>
        </p:spPr>
      </p:pic>
      <p:sp>
        <p:nvSpPr>
          <p:cNvPr id="6" name="Right Arrow 5"/>
          <p:cNvSpPr/>
          <p:nvPr/>
        </p:nvSpPr>
        <p:spPr>
          <a:xfrm>
            <a:off x="4967416" y="2879124"/>
            <a:ext cx="1186249" cy="877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0682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9279" y="555294"/>
            <a:ext cx="3976346" cy="1478570"/>
          </a:xfrm>
        </p:spPr>
        <p:txBody>
          <a:bodyPr>
            <a:normAutofit/>
          </a:bodyPr>
          <a:lstStyle/>
          <a:p>
            <a:r>
              <a:rPr lang="en-US" sz="6000" dirty="0" smtClean="0">
                <a:solidFill>
                  <a:srgbClr val="CEEC84"/>
                </a:solidFill>
                <a:latin typeface="MingLiU" panose="02020509000000000000" pitchFamily="49" charset="-120"/>
                <a:ea typeface="MingLiU" panose="02020509000000000000" pitchFamily="49" charset="-120"/>
              </a:rPr>
              <a:t>Finish!</a:t>
            </a:r>
            <a:endParaRPr lang="th-TH" sz="6000" dirty="0">
              <a:solidFill>
                <a:srgbClr val="CEEC84"/>
              </a:solidFill>
              <a:latin typeface="MingLiU" panose="02020509000000000000" pitchFamily="49" charset="-120"/>
              <a:ea typeface="MingLiU" panose="02020509000000000000" pitchFamily="49" charset="-120"/>
            </a:endParaRPr>
          </a:p>
        </p:txBody>
      </p:sp>
      <p:sp>
        <p:nvSpPr>
          <p:cNvPr id="3" name="Content Placeholder 2"/>
          <p:cNvSpPr>
            <a:spLocks noGrp="1"/>
          </p:cNvSpPr>
          <p:nvPr>
            <p:ph idx="1"/>
          </p:nvPr>
        </p:nvSpPr>
        <p:spPr>
          <a:xfrm>
            <a:off x="832493" y="555294"/>
            <a:ext cx="9905999" cy="3541714"/>
          </a:xfrm>
        </p:spPr>
        <p:txBody>
          <a:bodyPr>
            <a:normAutofit/>
          </a:bodyPr>
          <a:lstStyle/>
          <a:p>
            <a:r>
              <a:rPr lang="en-US" sz="4000" dirty="0" smtClean="0">
                <a:latin typeface="MingLiU" panose="02020509000000000000" pitchFamily="49" charset="-120"/>
                <a:ea typeface="MingLiU" panose="02020509000000000000" pitchFamily="49" charset="-120"/>
              </a:rPr>
              <a:t>Week 3 : DECORATE</a:t>
            </a:r>
            <a:endParaRPr lang="th-TH" sz="4000" dirty="0">
              <a:latin typeface="MingLiU" panose="02020509000000000000" pitchFamily="49" charset="-120"/>
              <a:ea typeface="MingLiU" panose="02020509000000000000" pitchFamily="49" charset="-12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93" y="1618734"/>
            <a:ext cx="3190447" cy="45534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878" y="1618734"/>
            <a:ext cx="3288614" cy="45534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430" y="1618734"/>
            <a:ext cx="3288614" cy="4553466"/>
          </a:xfrm>
          <a:prstGeom prst="rect">
            <a:avLst/>
          </a:prstGeom>
        </p:spPr>
      </p:pic>
      <p:sp>
        <p:nvSpPr>
          <p:cNvPr id="7" name="Right Arrow 6"/>
          <p:cNvSpPr/>
          <p:nvPr/>
        </p:nvSpPr>
        <p:spPr>
          <a:xfrm>
            <a:off x="3830595" y="3361038"/>
            <a:ext cx="963827" cy="799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Right Arrow 7"/>
          <p:cNvSpPr/>
          <p:nvPr/>
        </p:nvSpPr>
        <p:spPr>
          <a:xfrm>
            <a:off x="7792524" y="3319098"/>
            <a:ext cx="988541" cy="815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6995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1" y="1421708"/>
            <a:ext cx="11454713" cy="3236790"/>
          </a:xfrm>
        </p:spPr>
        <p:txBody>
          <a:bodyPr>
            <a:noAutofit/>
          </a:bodyPr>
          <a:lstStyle/>
          <a:p>
            <a:r>
              <a:rPr lang="en-US" sz="4400" dirty="0" smtClean="0">
                <a:latin typeface="MingLiU" panose="02020509000000000000" pitchFamily="49" charset="-120"/>
                <a:ea typeface="MingLiU" panose="02020509000000000000" pitchFamily="49" charset="-120"/>
              </a:rPr>
              <a:t>REFLECTION:</a:t>
            </a:r>
            <a:br>
              <a:rPr lang="en-US" sz="4400" dirty="0" smtClean="0">
                <a:latin typeface="MingLiU" panose="02020509000000000000" pitchFamily="49" charset="-120"/>
                <a:ea typeface="MingLiU" panose="02020509000000000000" pitchFamily="49" charset="-120"/>
              </a:rPr>
            </a:br>
            <a:r>
              <a:rPr lang="en-US" sz="4400" dirty="0" smtClean="0">
                <a:latin typeface="MingLiU" panose="02020509000000000000" pitchFamily="49" charset="-120"/>
                <a:ea typeface="MingLiU" panose="02020509000000000000" pitchFamily="49" charset="-120"/>
              </a:rPr>
              <a:t/>
            </a:r>
            <a:br>
              <a:rPr lang="en-US" sz="4400" dirty="0" smtClean="0">
                <a:latin typeface="MingLiU" panose="02020509000000000000" pitchFamily="49" charset="-120"/>
                <a:ea typeface="MingLiU" panose="02020509000000000000" pitchFamily="49" charset="-120"/>
              </a:rPr>
            </a:br>
            <a:r>
              <a:rPr lang="en-US" sz="4400" dirty="0" smtClean="0">
                <a:latin typeface="MingLiU" panose="02020509000000000000" pitchFamily="49" charset="-120"/>
                <a:ea typeface="MingLiU" panose="02020509000000000000" pitchFamily="49" charset="-120"/>
              </a:rPr>
              <a:t>Conflict: </a:t>
            </a:r>
            <a:r>
              <a:rPr lang="en-US" sz="2400" dirty="0" smtClean="0">
                <a:latin typeface="MingLiU" panose="02020509000000000000" pitchFamily="49" charset="-120"/>
                <a:ea typeface="MingLiU" panose="02020509000000000000" pitchFamily="49" charset="-120"/>
              </a:rPr>
              <a:t>the poster show the conflict by show that Alice </a:t>
            </a:r>
            <a:br>
              <a:rPr lang="en-US" sz="2400" dirty="0" smtClean="0">
                <a:latin typeface="MingLiU" panose="02020509000000000000" pitchFamily="49" charset="-120"/>
                <a:ea typeface="MingLiU" panose="02020509000000000000" pitchFamily="49" charset="-120"/>
              </a:rPr>
            </a:br>
            <a:r>
              <a:rPr lang="en-US" sz="2400" dirty="0" smtClean="0">
                <a:latin typeface="MingLiU" panose="02020509000000000000" pitchFamily="49" charset="-120"/>
                <a:ea typeface="MingLiU" panose="02020509000000000000" pitchFamily="49" charset="-120"/>
              </a:rPr>
              <a:t>is falling down, that’s mean she is falling down into the rabbit hole. And that is how the main conflict of the story</a:t>
            </a:r>
            <a:r>
              <a:rPr lang="en-US" sz="4400" dirty="0" smtClean="0">
                <a:latin typeface="MingLiU" panose="02020509000000000000" pitchFamily="49" charset="-120"/>
                <a:ea typeface="MingLiU" panose="02020509000000000000" pitchFamily="49" charset="-120"/>
              </a:rPr>
              <a:t>. </a:t>
            </a:r>
            <a:br>
              <a:rPr lang="en-US" sz="4400" dirty="0" smtClean="0">
                <a:latin typeface="MingLiU" panose="02020509000000000000" pitchFamily="49" charset="-120"/>
                <a:ea typeface="MingLiU" panose="02020509000000000000" pitchFamily="49" charset="-120"/>
              </a:rPr>
            </a:br>
            <a:r>
              <a:rPr lang="en-US" sz="4400" dirty="0" smtClean="0">
                <a:latin typeface="MingLiU" panose="02020509000000000000" pitchFamily="49" charset="-120"/>
                <a:ea typeface="MingLiU" panose="02020509000000000000" pitchFamily="49" charset="-120"/>
              </a:rPr>
              <a:t>Symbolism: </a:t>
            </a:r>
            <a:br>
              <a:rPr lang="en-US" sz="4400" dirty="0" smtClean="0">
                <a:latin typeface="MingLiU" panose="02020509000000000000" pitchFamily="49" charset="-120"/>
                <a:ea typeface="MingLiU" panose="02020509000000000000" pitchFamily="49" charset="-120"/>
              </a:rPr>
            </a:br>
            <a:r>
              <a:rPr lang="en-US" sz="2400" dirty="0" smtClean="0">
                <a:latin typeface="MingLiU" panose="02020509000000000000" pitchFamily="49" charset="-120"/>
                <a:ea typeface="MingLiU" panose="02020509000000000000" pitchFamily="49" charset="-120"/>
              </a:rPr>
              <a:t>- the cute rabbit is a symbol of desire.</a:t>
            </a:r>
            <a:br>
              <a:rPr lang="en-US" sz="2400" dirty="0" smtClean="0">
                <a:latin typeface="MingLiU" panose="02020509000000000000" pitchFamily="49" charset="-120"/>
                <a:ea typeface="MingLiU" panose="02020509000000000000" pitchFamily="49" charset="-120"/>
              </a:rPr>
            </a:br>
            <a:r>
              <a:rPr lang="en-US" sz="2400" dirty="0" smtClean="0">
                <a:latin typeface="MingLiU" panose="02020509000000000000" pitchFamily="49" charset="-120"/>
                <a:ea typeface="MingLiU" panose="02020509000000000000" pitchFamily="49" charset="-120"/>
              </a:rPr>
              <a:t>- the queen of hearts is in the red and black cloth represent as  </a:t>
            </a:r>
            <a:br>
              <a:rPr lang="en-US" sz="2400" dirty="0" smtClean="0">
                <a:latin typeface="MingLiU" panose="02020509000000000000" pitchFamily="49" charset="-120"/>
                <a:ea typeface="MingLiU" panose="02020509000000000000" pitchFamily="49" charset="-120"/>
              </a:rPr>
            </a:br>
            <a:r>
              <a:rPr lang="en-US" sz="2400" dirty="0">
                <a:latin typeface="MingLiU" panose="02020509000000000000" pitchFamily="49" charset="-120"/>
                <a:ea typeface="MingLiU" panose="02020509000000000000" pitchFamily="49" charset="-120"/>
              </a:rPr>
              <a:t> </a:t>
            </a:r>
            <a:r>
              <a:rPr lang="en-US" sz="2400" dirty="0" smtClean="0">
                <a:latin typeface="MingLiU" panose="02020509000000000000" pitchFamily="49" charset="-120"/>
                <a:ea typeface="MingLiU" panose="02020509000000000000" pitchFamily="49" charset="-120"/>
              </a:rPr>
              <a:t> something  violent.</a:t>
            </a:r>
            <a:r>
              <a:rPr lang="en-US" sz="4400" dirty="0" smtClean="0">
                <a:latin typeface="MingLiU" panose="02020509000000000000" pitchFamily="49" charset="-120"/>
                <a:ea typeface="MingLiU" panose="02020509000000000000" pitchFamily="49" charset="-120"/>
              </a:rPr>
              <a:t/>
            </a:r>
            <a:br>
              <a:rPr lang="en-US" sz="4400" dirty="0" smtClean="0">
                <a:latin typeface="MingLiU" panose="02020509000000000000" pitchFamily="49" charset="-120"/>
                <a:ea typeface="MingLiU" panose="02020509000000000000" pitchFamily="49" charset="-120"/>
              </a:rPr>
            </a:br>
            <a:r>
              <a:rPr lang="en-US" sz="4400" dirty="0" smtClean="0">
                <a:latin typeface="MingLiU" panose="02020509000000000000" pitchFamily="49" charset="-120"/>
                <a:ea typeface="MingLiU" panose="02020509000000000000" pitchFamily="49" charset="-120"/>
              </a:rPr>
              <a:t>Theme: </a:t>
            </a:r>
            <a:r>
              <a:rPr lang="en-US" sz="2400" dirty="0" smtClean="0">
                <a:latin typeface="MingLiU" panose="02020509000000000000" pitchFamily="49" charset="-120"/>
                <a:ea typeface="MingLiU" panose="02020509000000000000" pitchFamily="49" charset="-120"/>
              </a:rPr>
              <a:t>my theme is chaos, so, I put many characters and conflicts on</a:t>
            </a:r>
            <a:br>
              <a:rPr lang="en-US" sz="2400" dirty="0" smtClean="0">
                <a:latin typeface="MingLiU" panose="02020509000000000000" pitchFamily="49" charset="-120"/>
                <a:ea typeface="MingLiU" panose="02020509000000000000" pitchFamily="49" charset="-120"/>
              </a:rPr>
            </a:br>
            <a:r>
              <a:rPr lang="en-US" sz="2400" dirty="0">
                <a:latin typeface="MingLiU" panose="02020509000000000000" pitchFamily="49" charset="-120"/>
                <a:ea typeface="MingLiU" panose="02020509000000000000" pitchFamily="49" charset="-120"/>
              </a:rPr>
              <a:t> </a:t>
            </a:r>
            <a:r>
              <a:rPr lang="en-US" sz="2400" dirty="0" smtClean="0">
                <a:latin typeface="MingLiU" panose="02020509000000000000" pitchFamily="49" charset="-120"/>
                <a:ea typeface="MingLiU" panose="02020509000000000000" pitchFamily="49" charset="-120"/>
              </a:rPr>
              <a:t>           my poster </a:t>
            </a:r>
            <a:endParaRPr lang="th-TH" sz="2400" dirty="0">
              <a:latin typeface="MingLiU" panose="02020509000000000000" pitchFamily="49" charset="-120"/>
              <a:ea typeface="MingLiU" panose="02020509000000000000" pitchFamily="49" charset="-120"/>
            </a:endParaRPr>
          </a:p>
        </p:txBody>
      </p:sp>
    </p:spTree>
    <p:extLst>
      <p:ext uri="{BB962C8B-B14F-4D97-AF65-F5344CB8AC3E}">
        <p14:creationId xmlns:p14="http://schemas.microsoft.com/office/powerpoint/2010/main" val="25238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60</TotalTime>
  <Words>125</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MingLiU</vt:lpstr>
      <vt:lpstr>Angsana New</vt:lpstr>
      <vt:lpstr>Arial</vt:lpstr>
      <vt:lpstr>Cordia New</vt:lpstr>
      <vt:lpstr>Trebuchet MS</vt:lpstr>
      <vt:lpstr>Tw Cen MT</vt:lpstr>
      <vt:lpstr>Circuit</vt:lpstr>
      <vt:lpstr>ALICE’s adventure in wonderland Poster reflection</vt:lpstr>
      <vt:lpstr>Theme : Life is Chaos! </vt:lpstr>
      <vt:lpstr> Creativity : Japanese Culture</vt:lpstr>
      <vt:lpstr>PowerPoint Presentation</vt:lpstr>
      <vt:lpstr>EFFORT</vt:lpstr>
      <vt:lpstr>PowerPoint Presentation</vt:lpstr>
      <vt:lpstr>PowerPoint Presentation</vt:lpstr>
      <vt:lpstr>Finish!</vt:lpstr>
      <vt:lpstr>REFLECTION:  Conflict: the poster show the conflict by show that Alice  is falling down, that’s mean she is falling down into the rabbit hole. And that is how the main conflict of the story.  Symbolism:  - the cute rabbit is a symbol of desire. - the queen of hearts is in the red and black cloth represent as     something  violent. Theme: my theme is chaos, so, I put many characters and conflicts on             my poster </vt:lpstr>
      <vt:lpstr>PowerPoint Presentation</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ALICE’s adventure in wonderland Poster reflection</dc:title>
  <dc:creator>teee ch</dc:creator>
  <cp:lastModifiedBy>teee ch</cp:lastModifiedBy>
  <cp:revision>10</cp:revision>
  <dcterms:created xsi:type="dcterms:W3CDTF">2015-06-12T07:48:52Z</dcterms:created>
  <dcterms:modified xsi:type="dcterms:W3CDTF">2015-06-12T08:49:16Z</dcterms:modified>
</cp:coreProperties>
</file>