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66" r:id="rId5"/>
    <p:sldId id="267" r:id="rId6"/>
    <p:sldId id="269" r:id="rId7"/>
    <p:sldId id="258" r:id="rId8"/>
    <p:sldId id="259" r:id="rId9"/>
    <p:sldId id="260" r:id="rId10"/>
    <p:sldId id="264" r:id="rId11"/>
    <p:sldId id="261" r:id="rId12"/>
    <p:sldId id="270" r:id="rId13"/>
    <p:sldId id="265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>
        <p:scale>
          <a:sx n="79" d="100"/>
          <a:sy n="7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3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614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4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4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408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7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2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2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6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8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4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49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5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0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65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4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433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7B12AA-851A-449F-A1B7-ACA513E2DA7E}" type="datetimeFigureOut">
              <a:rPr lang="th-TH" smtClean="0"/>
              <a:t>09/02/59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69148-E5EB-49A0-B7A5-B57CCDEE93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nobel_prizes/physics/laureates/1906/thomson-bi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J.J.Thomson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Biography and Academic-technical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30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received the 1906 Nobel Prize in Physics for his discovery of the electron.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60" y="3180293"/>
            <a:ext cx="52101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theoretical model of the atom became obsolete by Ernest Rutherford’s new models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published </a:t>
            </a:r>
            <a:r>
              <a:rPr lang="en-US" dirty="0"/>
              <a:t>13 books and more than 200 </a:t>
            </a:r>
            <a:r>
              <a:rPr lang="en-US" dirty="0" smtClean="0"/>
              <a:t>papers.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36" y="3145536"/>
            <a:ext cx="2649663" cy="27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Thomson died on 1940, August 30.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099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Nobel Foundation. (1906). J.J. Thomson – Biographical.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u="sng" dirty="0">
                <a:hlinkClick r:id="rId2"/>
              </a:rPr>
              <a:t>www.nobelprize.org/nobel_prizes/physics/laureates/1906/thomson-bio.html</a:t>
            </a:r>
            <a:endParaRPr lang="en-US" u="sng" dirty="0"/>
          </a:p>
          <a:p>
            <a:r>
              <a:rPr lang="en-US" dirty="0"/>
              <a:t>Willard, RR D. (2012, November). The world book encyclopedia. Chicago: World book.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589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full name is Joseph John Thomson.</a:t>
            </a:r>
          </a:p>
          <a:p>
            <a:r>
              <a:rPr lang="en-US" dirty="0"/>
              <a:t>He was </a:t>
            </a:r>
            <a:r>
              <a:rPr lang="en-US" dirty="0" smtClean="0"/>
              <a:t>an English Physicist.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03" y="3627968"/>
            <a:ext cx="4286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born </a:t>
            </a:r>
            <a:r>
              <a:rPr lang="en-US" dirty="0"/>
              <a:t>on 1856, December </a:t>
            </a:r>
            <a:r>
              <a:rPr lang="en-US" dirty="0" smtClean="0"/>
              <a:t>18 in </a:t>
            </a:r>
            <a:r>
              <a:rPr lang="en-US" dirty="0" err="1"/>
              <a:t>Cheetham</a:t>
            </a:r>
            <a:r>
              <a:rPr lang="en-US" dirty="0"/>
              <a:t> Hill, </a:t>
            </a:r>
            <a:r>
              <a:rPr lang="en-US" dirty="0" smtClean="0"/>
              <a:t>England.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98" y="314629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first, his father who was </a:t>
            </a:r>
            <a:r>
              <a:rPr lang="en-US" dirty="0"/>
              <a:t>a </a:t>
            </a:r>
            <a:r>
              <a:rPr lang="en-US" dirty="0" smtClean="0"/>
              <a:t>bookseller wanted him to be an engineer.</a:t>
            </a:r>
          </a:p>
          <a:p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/>
              <a:t>family could not </a:t>
            </a:r>
            <a:r>
              <a:rPr lang="en-US" dirty="0" smtClean="0"/>
              <a:t>afford </a:t>
            </a:r>
            <a:r>
              <a:rPr lang="en-US" dirty="0"/>
              <a:t>the necessary fee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07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invited to Trinity College, Cambridge, then he became a mathematical physicist. </a:t>
            </a:r>
            <a:endParaRPr lang="en-US" dirty="0" smtClean="0"/>
          </a:p>
          <a:p>
            <a:r>
              <a:rPr lang="en-US" dirty="0" smtClean="0"/>
              <a:t>He worked </a:t>
            </a:r>
            <a:r>
              <a:rPr lang="en-US" dirty="0"/>
              <a:t>in the Cavendish Laboratory after </a:t>
            </a:r>
            <a:r>
              <a:rPr lang="en-US" dirty="0" smtClean="0"/>
              <a:t>graduation.</a:t>
            </a:r>
            <a:endParaRPr lang="en-US" dirty="0"/>
          </a:p>
          <a:p>
            <a:r>
              <a:rPr lang="en-US" dirty="0"/>
              <a:t>He taught at university and secondary levels.</a:t>
            </a:r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771" y="3957765"/>
            <a:ext cx="2877155" cy="19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1892, he married </a:t>
            </a:r>
            <a:r>
              <a:rPr lang="en-US" dirty="0"/>
              <a:t>Rose Paget, one of his </a:t>
            </a:r>
            <a:r>
              <a:rPr lang="en-US" dirty="0" smtClean="0"/>
              <a:t>students.</a:t>
            </a:r>
          </a:p>
          <a:p>
            <a:r>
              <a:rPr lang="en-US" dirty="0"/>
              <a:t>They had one daughter, Joan, and one son, George Paget </a:t>
            </a:r>
            <a:r>
              <a:rPr lang="en-US" dirty="0" smtClean="0"/>
              <a:t>Thomson.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4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1895, He began to investigate the mysterious rays in electricity was passed through a glass tube.</a:t>
            </a:r>
          </a:p>
          <a:p>
            <a:r>
              <a:rPr lang="en-US" dirty="0"/>
              <a:t>He believed that cathode or a negative electrical pole in the tube were tiny particles of matter.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287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built a cathode-ray tube which </a:t>
            </a:r>
            <a:r>
              <a:rPr lang="en-US" dirty="0" smtClean="0"/>
              <a:t>allow the </a:t>
            </a:r>
            <a:r>
              <a:rPr lang="en-US" dirty="0"/>
              <a:t>rays passed through electric and magnetic fields. From the direction of their deflection, he decided that particles were negatively charged. These particles were later called “electrons”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416" y="3983736"/>
            <a:ext cx="4064508" cy="20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2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Thomson was also the first person who separate isotopes. 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7" y="3055429"/>
            <a:ext cx="1905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287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Angsana New</vt:lpstr>
      <vt:lpstr>Arial</vt:lpstr>
      <vt:lpstr>Cordia New</vt:lpstr>
      <vt:lpstr>Garamond</vt:lpstr>
      <vt:lpstr>Organic</vt:lpstr>
      <vt:lpstr>J.J.Thomson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J.J.Thomson</dc:title>
  <dc:creator>teee ch</dc:creator>
  <cp:lastModifiedBy>teee ch</cp:lastModifiedBy>
  <cp:revision>12</cp:revision>
  <dcterms:created xsi:type="dcterms:W3CDTF">2016-01-24T08:05:55Z</dcterms:created>
  <dcterms:modified xsi:type="dcterms:W3CDTF">2016-02-09T01:27:52Z</dcterms:modified>
</cp:coreProperties>
</file>