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prize.org/nobel_prizes/physics/laureates/1906/thomson-bio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J.J.Thomson</a:t>
            </a:r>
            <a:endParaRPr lang="th-TH" dirty="0">
              <a:latin typeface="Times New Roman" panose="02020603050405020304" pitchFamily="18" charset="0"/>
              <a:cs typeface="DilleniaUPC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technical achievements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489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90764" cy="4195481"/>
          </a:xfrm>
        </p:spPr>
        <p:txBody>
          <a:bodyPr/>
          <a:lstStyle/>
          <a:p>
            <a:r>
              <a:rPr lang="en-US" dirty="0"/>
              <a:t>He invented a mass spectrometer. Its beam is made from positive ion. </a:t>
            </a:r>
            <a:endParaRPr lang="th-TH" dirty="0"/>
          </a:p>
        </p:txBody>
      </p:sp>
      <p:pic>
        <p:nvPicPr>
          <p:cNvPr id="2050" name="Picture 2" descr="http://chemicalinstrumentation.weebly.com/uploads/6/8/0/9/6809778/4857931.jpg?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04" y="2957660"/>
            <a:ext cx="5890826" cy="32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6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67196" cy="4195481"/>
          </a:xfrm>
        </p:spPr>
        <p:txBody>
          <a:bodyPr/>
          <a:lstStyle/>
          <a:p>
            <a:r>
              <a:rPr lang="en-US" dirty="0"/>
              <a:t>Along with his student Ernest Rutherford, they find the number of electrons in an atom of light, X, beta, and gamma rays. </a:t>
            </a:r>
            <a:endParaRPr lang="th-TH" dirty="0"/>
          </a:p>
        </p:txBody>
      </p:sp>
      <p:pic>
        <p:nvPicPr>
          <p:cNvPr id="1026" name="Picture 2" descr="http://www.oasisllc.com/abgx/images/radia_pene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1" y="3484176"/>
            <a:ext cx="4259992" cy="26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7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13185" cy="4195481"/>
          </a:xfrm>
        </p:spPr>
        <p:txBody>
          <a:bodyPr/>
          <a:lstStyle/>
          <a:p>
            <a:r>
              <a:rPr lang="en-US" dirty="0"/>
              <a:t>Thomson was also the first person who separate isotopes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In 1912, Thomson found that a stable element is an isotope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It means that it must have a different atomic mass.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020" y="4150658"/>
            <a:ext cx="3497477" cy="20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published 13 books and more than 200 papers.</a:t>
            </a:r>
            <a:r>
              <a:rPr lang="th-T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54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01974" cy="4195481"/>
          </a:xfrm>
        </p:spPr>
        <p:txBody>
          <a:bodyPr/>
          <a:lstStyle/>
          <a:p>
            <a:r>
              <a:rPr lang="en-US" dirty="0"/>
              <a:t>He received the 1906 Nobel Prize in Physics for his discovery about particles of electron. 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14" y="3243202"/>
            <a:ext cx="5206435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2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32418" cy="4195481"/>
          </a:xfrm>
        </p:spPr>
        <p:txBody>
          <a:bodyPr/>
          <a:lstStyle/>
          <a:p>
            <a:r>
              <a:rPr lang="en-US" dirty="0"/>
              <a:t>The Nobel Foundation. (1906). J.J. Thomson – Biographical. Retrieved from </a:t>
            </a:r>
            <a:r>
              <a:rPr lang="en-US" u="sng" dirty="0">
                <a:hlinkClick r:id="rId2"/>
              </a:rPr>
              <a:t>www.nobelprize.org/nobel_prizes/physics/laureates/1906/thomson-bio.html</a:t>
            </a:r>
            <a:endParaRPr lang="en-US" u="sng" dirty="0"/>
          </a:p>
          <a:p>
            <a:r>
              <a:rPr lang="en-US" dirty="0"/>
              <a:t>Willard, RR D. (2012, November). The world book encyclopedia. Chicago: World book.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388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73823" cy="4372596"/>
          </a:xfrm>
        </p:spPr>
        <p:txBody>
          <a:bodyPr/>
          <a:lstStyle/>
          <a:p>
            <a:r>
              <a:rPr lang="en-US" dirty="0"/>
              <a:t>In 1895, He began to investigate the mysterious rays in electricity was passed through a glass tube.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believed that cathode or a negative electrical pole in the tube were tiny particles of matter.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320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00829" cy="4195481"/>
          </a:xfrm>
        </p:spPr>
        <p:txBody>
          <a:bodyPr/>
          <a:lstStyle/>
          <a:p>
            <a:r>
              <a:rPr lang="en-US" dirty="0"/>
              <a:t>He built a cathode-ray tube which the rays passed through electric and magnetic fields.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create a vacuum by pump the air out which was different from other kind of cathode ray. 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32" y="4150658"/>
            <a:ext cx="4064508" cy="20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5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1402" cy="4195481"/>
          </a:xfrm>
        </p:spPr>
        <p:txBody>
          <a:bodyPr/>
          <a:lstStyle/>
          <a:p>
            <a:r>
              <a:rPr lang="en-US" dirty="0"/>
              <a:t>Electrons are produced by travel through a vacuum in high voltage.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creates a green ray of </a:t>
            </a:r>
            <a:r>
              <a:rPr lang="en-US" dirty="0" smtClean="0"/>
              <a:t>light </a:t>
            </a:r>
            <a:r>
              <a:rPr lang="en-US" dirty="0"/>
              <a:t>at the end of the tube.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makes a shadow when it travel in a straight line.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direction of their deflection, he decided that particles were negatively charged.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260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66049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Those </a:t>
            </a:r>
            <a:r>
              <a:rPr lang="en-US" sz="4400" dirty="0"/>
              <a:t>particles were later </a:t>
            </a:r>
            <a:r>
              <a:rPr lang="en-US" sz="4400" dirty="0" smtClean="0"/>
              <a:t>called:     </a:t>
            </a:r>
          </a:p>
          <a:p>
            <a:pPr marL="0" indent="0" algn="ctr">
              <a:buNone/>
            </a:pPr>
            <a:r>
              <a:rPr lang="en-US" sz="4400" dirty="0"/>
              <a:t>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“</a:t>
            </a:r>
            <a:r>
              <a:rPr lang="en-US" sz="4400" dirty="0"/>
              <a:t>electrons</a:t>
            </a:r>
            <a:r>
              <a:rPr lang="en-US" sz="4400" dirty="0" smtClean="0"/>
              <a:t>”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55546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89618" cy="4195481"/>
          </a:xfrm>
        </p:spPr>
        <p:txBody>
          <a:bodyPr/>
          <a:lstStyle/>
          <a:p>
            <a:r>
              <a:rPr lang="en-US" dirty="0"/>
              <a:t>He tried to find an evidence of “bodies much smaller than atoms” that he calculated.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result was it created the value of the charge itself.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974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40191" cy="4195481"/>
          </a:xfrm>
        </p:spPr>
        <p:txBody>
          <a:bodyPr/>
          <a:lstStyle/>
          <a:p>
            <a:r>
              <a:rPr lang="en-US" dirty="0"/>
              <a:t>He used a “cloud chamber” to present that a cathode ray particle had the same amount of with hydrogen ion.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240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91910" cy="4195481"/>
          </a:xfrm>
        </p:spPr>
        <p:txBody>
          <a:bodyPr/>
          <a:lstStyle/>
          <a:p>
            <a:r>
              <a:rPr lang="en-US" dirty="0"/>
              <a:t>From the experiment, he found three facts.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</a:t>
            </a:r>
            <a:r>
              <a:rPr lang="en-US" dirty="0"/>
              <a:t>, “Cathode ray particles were negatively charged.”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Second</a:t>
            </a:r>
            <a:r>
              <a:rPr lang="en-US" dirty="0"/>
              <a:t>, “Cathode ray particles were at least 1000 times lighter than a hydrogen atom”.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Third</a:t>
            </a:r>
            <a:r>
              <a:rPr lang="en-US" dirty="0"/>
              <a:t>, “whatever source was used to generate them, all cathode ray particles were of identical mass and identical charge.”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362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24396" cy="4195481"/>
          </a:xfrm>
        </p:spPr>
        <p:txBody>
          <a:bodyPr/>
          <a:lstStyle/>
          <a:p>
            <a:r>
              <a:rPr lang="en-US" dirty="0"/>
              <a:t>He was the one who created plum pudding model of an atom which is very popular.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shows the atom as a positively charged ‘pudding’ in the ‘plums’ or an electrons.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773" y="3879073"/>
            <a:ext cx="2493093" cy="25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3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425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Century Gothic</vt:lpstr>
      <vt:lpstr>DilleniaUPC</vt:lpstr>
      <vt:lpstr>Times New Roman</vt:lpstr>
      <vt:lpstr>Wingdings 3</vt:lpstr>
      <vt:lpstr>Ion</vt:lpstr>
      <vt:lpstr>J.J.Thomson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J.J.Thomson</dc:title>
  <dc:creator>teee ch</dc:creator>
  <cp:lastModifiedBy>teee ch</cp:lastModifiedBy>
  <cp:revision>4</cp:revision>
  <dcterms:created xsi:type="dcterms:W3CDTF">2016-02-26T08:27:16Z</dcterms:created>
  <dcterms:modified xsi:type="dcterms:W3CDTF">2016-03-04T06:04:36Z</dcterms:modified>
</cp:coreProperties>
</file>